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39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284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28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73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1602736" y="1378609"/>
            <a:ext cx="324055" cy="3365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8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"/><Relationship Id="rId3" Type="http://schemas.openxmlformats.org/officeDocument/2006/relationships/image" Target="../media/image21.tif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3" Type="http://schemas.openxmlformats.org/officeDocument/2006/relationships/hyperlink" Target="http://ichigojam.net/IchigoJam.html" TargetMode="Externa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20.png"/><Relationship Id="rId4" Type="http://schemas.openxmlformats.org/officeDocument/2006/relationships/image" Target="../media/image12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Relationship Id="rId4" Type="http://schemas.openxmlformats.org/officeDocument/2006/relationships/image" Target="../media/image26.tif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tif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29.tif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30.tif"/><Relationship Id="rId5" Type="http://schemas.openxmlformats.org/officeDocument/2006/relationships/image" Target="../media/image86.png"/><Relationship Id="rId6" Type="http://schemas.openxmlformats.org/officeDocument/2006/relationships/image" Target="../media/image31.tif"/><Relationship Id="rId7" Type="http://schemas.openxmlformats.org/officeDocument/2006/relationships/image" Target="../media/image3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Relationship Id="rId3" Type="http://schemas.openxmlformats.org/officeDocument/2006/relationships/image" Target="../media/image2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8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8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15.tif"/><Relationship Id="rId5" Type="http://schemas.openxmlformats.org/officeDocument/2006/relationships/image" Target="../media/image16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2.tif"/><Relationship Id="rId6" Type="http://schemas.openxmlformats.org/officeDocument/2006/relationships/image" Target="../media/image34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3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3.tif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Relationship Id="rId3" Type="http://schemas.openxmlformats.org/officeDocument/2006/relationships/image" Target="../media/image12.tif"/><Relationship Id="rId4" Type="http://schemas.openxmlformats.org/officeDocument/2006/relationships/image" Target="../media/image38.png"/><Relationship Id="rId5" Type="http://schemas.openxmlformats.org/officeDocument/2006/relationships/image" Target="../media/image18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tif"/><Relationship Id="rId3" Type="http://schemas.openxmlformats.org/officeDocument/2006/relationships/image" Target="../media/image1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0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25.png"/><Relationship Id="rId4" Type="http://schemas.openxmlformats.org/officeDocument/2006/relationships/image" Target="../media/image4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2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3" Type="http://schemas.openxmlformats.org/officeDocument/2006/relationships/image" Target="../media/image44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25.png"/><Relationship Id="rId8" Type="http://schemas.openxmlformats.org/officeDocument/2006/relationships/image" Target="../media/image5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25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(IchigoDake + IchigoDyhook)</a:t>
            </a:r>
          </a:p>
        </p:txBody>
      </p:sp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60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</a:t>
            </a: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0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149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150" name="線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1" name="線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2" name="線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3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154" name="さいしょだけ（セットアップ）"/>
          <p:cNvSpPr txBox="1"/>
          <p:nvPr/>
        </p:nvSpPr>
        <p:spPr>
          <a:xfrm>
            <a:off x="6957349" y="1741123"/>
            <a:ext cx="54063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155" name="線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56" name="線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7" name="線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8" name="線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9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160" name="ループ"/>
          <p:cNvSpPr txBox="1"/>
          <p:nvPr/>
        </p:nvSpPr>
        <p:spPr>
          <a:xfrm>
            <a:off x="11554749" y="5506342"/>
            <a:ext cx="120777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63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64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65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166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67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68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169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70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71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72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173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74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75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176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77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78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179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1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3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じゆうにかいぞうしよ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じゆうにかいぞうしよう</a:t>
            </a:r>
          </a:p>
        </p:txBody>
      </p:sp>
      <p:pic>
        <p:nvPicPr>
          <p:cNvPr id="11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89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19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94" name="グループ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191" name="四角形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2" name="線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3" name="線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97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19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02" name="グループ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99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0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1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05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20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10" name="グループ"/>
          <p:cNvGrpSpPr/>
          <p:nvPr/>
        </p:nvGrpSpPr>
        <p:grpSpPr>
          <a:xfrm>
            <a:off x="7053112" y="2000729"/>
            <a:ext cx="417155" cy="433534"/>
            <a:chOff x="0" y="0"/>
            <a:chExt cx="417153" cy="433533"/>
          </a:xfrm>
        </p:grpSpPr>
        <p:sp>
          <p:nvSpPr>
            <p:cNvPr id="1207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8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9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14" name="グループ"/>
          <p:cNvGrpSpPr/>
          <p:nvPr/>
        </p:nvGrpSpPr>
        <p:grpSpPr>
          <a:xfrm>
            <a:off x="12107712" y="4820129"/>
            <a:ext cx="417155" cy="433534"/>
            <a:chOff x="0" y="0"/>
            <a:chExt cx="417153" cy="433533"/>
          </a:xfrm>
        </p:grpSpPr>
        <p:sp>
          <p:nvSpPr>
            <p:cNvPr id="1211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2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17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21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22" name="グループ"/>
          <p:cNvGrpSpPr/>
          <p:nvPr/>
        </p:nvGrpSpPr>
        <p:grpSpPr>
          <a:xfrm>
            <a:off x="9711379" y="3418895"/>
            <a:ext cx="417155" cy="433535"/>
            <a:chOff x="0" y="0"/>
            <a:chExt cx="417153" cy="433533"/>
          </a:xfrm>
        </p:grpSpPr>
        <p:sp>
          <p:nvSpPr>
            <p:cNvPr id="1219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0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1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10 CLT:CLS:X=15:PLAY”$CDE2&quot;…"/>
          <p:cNvSpPr txBox="1"/>
          <p:nvPr/>
        </p:nvSpPr>
        <p:spPr>
          <a:xfrm>
            <a:off x="151870" y="2292349"/>
            <a:ext cx="12718853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  <a:r>
              <a:rPr>
                <a:solidFill>
                  <a:schemeClr val="accent5"/>
                </a:solidFill>
              </a:rPr>
              <a:t>:PLAY”$CDE2"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10-TICK()/120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BEEP:</a:t>
            </a:r>
            <a:r>
              <a:t>?TICK():END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25" name="BGM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</a:t>
            </a:r>
          </a:p>
        </p:txBody>
      </p:sp>
      <p:sp>
        <p:nvSpPr>
          <p:cNvPr id="122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30" name="グループ"/>
          <p:cNvGrpSpPr/>
          <p:nvPr/>
        </p:nvGrpSpPr>
        <p:grpSpPr>
          <a:xfrm>
            <a:off x="10858879" y="2335162"/>
            <a:ext cx="417154" cy="433534"/>
            <a:chOff x="0" y="0"/>
            <a:chExt cx="417153" cy="433533"/>
          </a:xfrm>
        </p:grpSpPr>
        <p:sp>
          <p:nvSpPr>
            <p:cNvPr id="1227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8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34" name="グループ"/>
          <p:cNvGrpSpPr/>
          <p:nvPr/>
        </p:nvGrpSpPr>
        <p:grpSpPr>
          <a:xfrm>
            <a:off x="12476012" y="4663495"/>
            <a:ext cx="417154" cy="433535"/>
            <a:chOff x="0" y="0"/>
            <a:chExt cx="417153" cy="433533"/>
          </a:xfrm>
        </p:grpSpPr>
        <p:sp>
          <p:nvSpPr>
            <p:cNvPr id="1231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2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3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34 IF TICK()&gt;1000 ?”OME!”:END…"/>
          <p:cNvSpPr txBox="1"/>
          <p:nvPr/>
        </p:nvSpPr>
        <p:spPr>
          <a:xfrm>
            <a:off x="151870" y="2120900"/>
            <a:ext cx="12718853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34 IF TICK()&gt;1000 ?”OME!”:END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31 IF BTN(32) CLS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L=1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LC RND(32),23:?”$”;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N=SCR(X,5)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N IF N=36 L=L+1 ELSE L=L-1:IF L=0 BEEP:END</a:t>
            </a:r>
          </a:p>
        </p:txBody>
      </p:sp>
      <p:sp>
        <p:nvSpPr>
          <p:cNvPr id="1237" name="BGM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</a:t>
            </a:r>
          </a:p>
        </p:txBody>
      </p:sp>
      <p:sp>
        <p:nvSpPr>
          <p:cNvPr id="1238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2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243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24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6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250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24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254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255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2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火災報知器屋さん社長…"/>
          <p:cNvSpPr txBox="1"/>
          <p:nvPr/>
        </p:nvSpPr>
        <p:spPr>
          <a:xfrm>
            <a:off x="6333561" y="7788275"/>
            <a:ext cx="6579529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火災報知器屋さん社長</a:t>
            </a:r>
          </a:p>
          <a:p>
            <a:pPr algn="l">
              <a:defRPr sz="4500"/>
            </a:pPr>
            <a:r>
              <a:t>自分でプログラミング！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050901"/>
            <a:ext cx="8680651" cy="472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459" y="2474383"/>
            <a:ext cx="9331708" cy="3747982"/>
          </a:xfrm>
          <a:prstGeom prst="rect">
            <a:avLst/>
          </a:prstGeom>
          <a:ln w="12700">
            <a:miter lim="400000"/>
          </a:ln>
        </p:spPr>
      </p:pic>
      <p:sp>
        <p:nvSpPr>
          <p:cNvPr id="1264" name="エアコンを温度で自動制御"/>
          <p:cNvSpPr txBox="1"/>
          <p:nvPr/>
        </p:nvSpPr>
        <p:spPr>
          <a:xfrm>
            <a:off x="1293050" y="520700"/>
            <a:ext cx="10782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エアコンを温度で自動制御</a:t>
            </a:r>
          </a:p>
        </p:txBody>
      </p:sp>
      <p:sp>
        <p:nvSpPr>
          <p:cNvPr id="1265" name="熱中症予防！"/>
          <p:cNvSpPr txBox="1"/>
          <p:nvPr/>
        </p:nvSpPr>
        <p:spPr>
          <a:xfrm>
            <a:off x="9056983" y="7185447"/>
            <a:ext cx="392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/>
            </a:lvl1pPr>
          </a:lstStyle>
          <a:p>
            <a:pPr/>
            <a:r>
              <a:t>熱中症予防！</a:t>
            </a:r>
          </a:p>
        </p:txBody>
      </p:sp>
      <p:sp>
        <p:nvSpPr>
          <p:cNvPr id="1266" name="https://fukuno.jig.jp/2952"/>
          <p:cNvSpPr txBox="1"/>
          <p:nvPr/>
        </p:nvSpPr>
        <p:spPr>
          <a:xfrm>
            <a:off x="9144169" y="8885131"/>
            <a:ext cx="33863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https://fukuno.jig.jp/2952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社会が見える、オープンデータ"/>
          <p:cNvSpPr txBox="1"/>
          <p:nvPr>
            <p:ph type="title"/>
          </p:nvPr>
        </p:nvSpPr>
        <p:spPr>
          <a:xfrm>
            <a:off x="106727" y="456661"/>
            <a:ext cx="12791346" cy="116110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sz="58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社会が見える、オープンデータ</a:t>
            </a:r>
          </a:p>
        </p:txBody>
      </p:sp>
      <p:pic>
        <p:nvPicPr>
          <p:cNvPr id="12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4526" r="0" b="120"/>
          <a:stretch>
            <a:fillRect/>
          </a:stretch>
        </p:blipFill>
        <p:spPr>
          <a:xfrm>
            <a:off x="-40085" y="2208068"/>
            <a:ext cx="13084781" cy="7560938"/>
          </a:xfrm>
          <a:prstGeom prst="rect">
            <a:avLst/>
          </a:prstGeom>
          <a:ln w="12700">
            <a:miter lim="400000"/>
          </a:ln>
        </p:spPr>
      </p:pic>
      <p:sp>
        <p:nvSpPr>
          <p:cNvPr id="1270" name="Photo credit: kevin dooley / Foter / CC BY"/>
          <p:cNvSpPr txBox="1"/>
          <p:nvPr/>
        </p:nvSpPr>
        <p:spPr>
          <a:xfrm>
            <a:off x="4777221" y="9231363"/>
            <a:ext cx="8146797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Photo credit: kevin dooley / Foter / CC 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ぜんはんの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ぜんはんのまとめ</a:t>
            </a:r>
          </a:p>
        </p:txBody>
      </p:sp>
      <p:pic>
        <p:nvPicPr>
          <p:cNvPr id="12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2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7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280" name="https://ichigojam.net/IchigoJam.html"/>
          <p:cNvSpPr txBox="1"/>
          <p:nvPr/>
        </p:nvSpPr>
        <p:spPr>
          <a:xfrm>
            <a:off x="6507674" y="312802"/>
            <a:ext cx="6500876" cy="898396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https://ichigojam.net/IchigoJam.html</a:t>
            </a:r>
          </a:p>
        </p:txBody>
      </p:sp>
      <p:sp>
        <p:nvSpPr>
          <p:cNvPr id="1281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2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285" name="LED : WAIT LIST RUN GOTO SAVE FILES LOAD NEW CLS LC RND BTN IF SCR END = + - &amp; /…"/>
          <p:cNvSpPr txBox="1"/>
          <p:nvPr/>
        </p:nvSpPr>
        <p:spPr>
          <a:xfrm>
            <a:off x="691852" y="2909531"/>
            <a:ext cx="11621096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FILES LOAD NEW CLS LC RND BTN IF SCR END = + - &amp; /</a:t>
            </a:r>
          </a:p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CLT TICK BEEP PLAY</a:t>
            </a:r>
          </a:p>
        </p:txBody>
      </p:sp>
      <p:sp>
        <p:nvSpPr>
          <p:cNvPr id="1286" name="26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26コ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289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290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291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292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293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294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295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296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297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298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299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300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301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302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303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304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305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306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307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308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309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310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311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312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313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314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315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316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317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318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319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320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321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3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  <p:sp>
        <p:nvSpPr>
          <p:cNvPr id="308" name="矢印"/>
          <p:cNvSpPr/>
          <p:nvPr/>
        </p:nvSpPr>
        <p:spPr>
          <a:xfrm rot="2141884">
            <a:off x="5271111" y="3407264"/>
            <a:ext cx="5897824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0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46027" y="5167116"/>
            <a:ext cx="1423886" cy="2221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7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328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3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3" name="編集エリア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27152">
              <a:defRPr sz="4368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338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3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小中学生向け…"/>
          <p:cNvSpPr txBox="1"/>
          <p:nvPr/>
        </p:nvSpPr>
        <p:spPr>
          <a:xfrm>
            <a:off x="250189" y="3779608"/>
            <a:ext cx="56007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電子工作＆プログラミング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コンテスト</a:t>
            </a:r>
          </a:p>
        </p:txBody>
      </p:sp>
      <p:pic>
        <p:nvPicPr>
          <p:cNvPr id="13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345" name="ノートPCがもらえる!?"/>
          <p:cNvSpPr txBox="1"/>
          <p:nvPr/>
        </p:nvSpPr>
        <p:spPr>
          <a:xfrm>
            <a:off x="1258420" y="7918066"/>
            <a:ext cx="402450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ノートPCがもらえる!?</a:t>
            </a:r>
          </a:p>
        </p:txBody>
      </p:sp>
      <p:sp>
        <p:nvSpPr>
          <p:cNvPr id="1346" name="https://pcn.club/contest/"/>
          <p:cNvSpPr txBox="1"/>
          <p:nvPr/>
        </p:nvSpPr>
        <p:spPr>
          <a:xfrm>
            <a:off x="3909821" y="8918682"/>
            <a:ext cx="571855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34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348" name="後援：総務省、文科省、経産省、IT総合室…"/>
          <p:cNvSpPr txBox="1"/>
          <p:nvPr/>
        </p:nvSpPr>
        <p:spPr>
          <a:xfrm>
            <a:off x="6999511" y="7765666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34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62851" y="-16934"/>
            <a:ext cx="13330502" cy="3332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1352" name="お母さんのスマホ使いすぎを防止するマシーン！"/>
          <p:cNvSpPr txBox="1"/>
          <p:nvPr/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353" name="PCNこどもプロコン受賞、小学4年生の作品"/>
          <p:cNvSpPr txBox="1"/>
          <p:nvPr/>
        </p:nvSpPr>
        <p:spPr>
          <a:xfrm>
            <a:off x="1112204" y="8664411"/>
            <a:ext cx="10780392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/>
            <a:r>
              <a:t>PCNこどもプロコン受賞、小学4年生の作品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みんなの文化祭、NT鯖江 2021/11/26-27…"/>
          <p:cNvSpPr txBox="1"/>
          <p:nvPr/>
        </p:nvSpPr>
        <p:spPr>
          <a:xfrm>
            <a:off x="835405" y="7847542"/>
            <a:ext cx="11333989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みんなの文化祭、NT鯖江 2021/11/26-27</a:t>
            </a:r>
          </a:p>
          <a:p>
            <a:pPr>
              <a:defRPr sz="4500"/>
            </a:pPr>
            <a:r>
              <a:t>参加無料、出展無料！</a:t>
            </a:r>
          </a:p>
        </p:txBody>
      </p:sp>
      <p:pic>
        <p:nvPicPr>
          <p:cNvPr id="13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98424"/>
            <a:ext cx="13004801" cy="6361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6374" y="-1181100"/>
            <a:ext cx="13337548" cy="9892573"/>
          </a:xfrm>
          <a:prstGeom prst="rect">
            <a:avLst/>
          </a:prstGeom>
          <a:ln w="12700">
            <a:miter lim="400000"/>
          </a:ln>
        </p:spPr>
      </p:pic>
      <p:sp>
        <p:nvSpPr>
          <p:cNvPr id="1359" name="毎月最終金曜日はサイバーフライデー"/>
          <p:cNvSpPr txBox="1"/>
          <p:nvPr/>
        </p:nvSpPr>
        <p:spPr>
          <a:xfrm>
            <a:off x="1676082" y="8943975"/>
            <a:ext cx="9652636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毎月最終金曜日はサイバーフライデー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3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366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367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Apple I (1976)…"/>
          <p:cNvSpPr txBox="1"/>
          <p:nvPr/>
        </p:nvSpPr>
        <p:spPr>
          <a:xfrm>
            <a:off x="7736120" y="728132"/>
            <a:ext cx="4263560" cy="3048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370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371" name="Apple I 開発者 - スティーブ・ウォズニアック氏"/>
          <p:cNvSpPr txBox="1"/>
          <p:nvPr/>
        </p:nvSpPr>
        <p:spPr>
          <a:xfrm>
            <a:off x="6837964" y="9012766"/>
            <a:ext cx="600678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3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86" y="-111625"/>
            <a:ext cx="4016627" cy="6267555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これがコンピューター！…"/>
          <p:cNvSpPr txBox="1"/>
          <p:nvPr>
            <p:ph type="title"/>
          </p:nvPr>
        </p:nvSpPr>
        <p:spPr>
          <a:xfrm>
            <a:off x="2298038" y="6612729"/>
            <a:ext cx="8879616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13" name="矢印"/>
          <p:cNvSpPr/>
          <p:nvPr/>
        </p:nvSpPr>
        <p:spPr>
          <a:xfrm rot="16200000">
            <a:off x="5465530" y="4796177"/>
            <a:ext cx="207373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4" name="（IchigoDakeは980円〜）"/>
          <p:cNvSpPr txBox="1"/>
          <p:nvPr/>
        </p:nvSpPr>
        <p:spPr>
          <a:xfrm>
            <a:off x="2298038" y="8766702"/>
            <a:ext cx="8879616" cy="93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（IchigoDakeは980円〜）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大人とネット経由で解決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7102"/>
            </a:pPr>
            <a:r>
              <a:t>大人とネット経由で解決！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4690"/>
            </a:pPr>
            <a:r>
              <a:t>Twitter #IchigoJam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4690"/>
            </a:pPr>
            <a:r>
              <a:t>Facebookグループ 「IchigoJam-FAN」</a:t>
            </a:r>
          </a:p>
        </p:txBody>
      </p:sp>
      <p:pic>
        <p:nvPicPr>
          <p:cNvPr id="13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ふりかえり…"/>
          <p:cNvSpPr txBox="1"/>
          <p:nvPr/>
        </p:nvSpPr>
        <p:spPr>
          <a:xfrm>
            <a:off x="2245042" y="2151062"/>
            <a:ext cx="8514716" cy="585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/>
            </a:pPr>
            <a:r>
              <a:t>ふりかえり</a:t>
            </a:r>
          </a:p>
          <a:p>
            <a:pPr defTabSz="821531">
              <a:defRPr sz="6000"/>
            </a:pPr>
          </a:p>
          <a:p>
            <a:pPr defTabSz="821531">
              <a:defRPr sz="6000"/>
            </a:pPr>
            <a:r>
              <a:t>おもしろかったこと</a:t>
            </a:r>
          </a:p>
          <a:p>
            <a:pPr defTabSz="821531">
              <a:defRPr sz="6000"/>
            </a:pPr>
            <a:r>
              <a:t>やってみたくなったこと</a:t>
            </a:r>
          </a:p>
          <a:p>
            <a:pPr defTabSz="821531">
              <a:defRPr sz="6000"/>
            </a:pPr>
            <a:r>
              <a:t>書き出してみよう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3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8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5" name="株式会社 jig.jp 創業者＆取締役会長 福野泰介…"/>
          <p:cNvSpPr txBox="1"/>
          <p:nvPr/>
        </p:nvSpPr>
        <p:spPr>
          <a:xfrm>
            <a:off x="4184298" y="8468058"/>
            <a:ext cx="57238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386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7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389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2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23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グループ"/>
          <p:cNvGrpSpPr/>
          <p:nvPr/>
        </p:nvGrpSpPr>
        <p:grpSpPr>
          <a:xfrm>
            <a:off x="848296" y="2453087"/>
            <a:ext cx="3071470" cy="4847426"/>
            <a:chOff x="0" y="0"/>
            <a:chExt cx="3071469" cy="4847425"/>
          </a:xfrm>
        </p:grpSpPr>
        <p:pic>
          <p:nvPicPr>
            <p:cNvPr id="32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1225" y="968134"/>
              <a:ext cx="2486085" cy="3879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9" name="IchigoDake"/>
            <p:cNvSpPr txBox="1"/>
            <p:nvPr/>
          </p:nvSpPr>
          <p:spPr>
            <a:xfrm>
              <a:off x="0" y="370891"/>
              <a:ext cx="30714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IchigoDake</a:t>
              </a:r>
            </a:p>
          </p:txBody>
        </p:sp>
        <p:sp>
          <p:nvSpPr>
            <p:cNvPr id="330" name="いちごだけ"/>
            <p:cNvSpPr txBox="1"/>
            <p:nvPr/>
          </p:nvSpPr>
          <p:spPr>
            <a:xfrm>
              <a:off x="716584" y="-1"/>
              <a:ext cx="16383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いちごだけ</a:t>
              </a:r>
            </a:p>
          </p:txBody>
        </p:sp>
      </p:grpSp>
      <p:sp>
        <p:nvSpPr>
          <p:cNvPr id="332" name="+"/>
          <p:cNvSpPr txBox="1"/>
          <p:nvPr/>
        </p:nvSpPr>
        <p:spPr>
          <a:xfrm>
            <a:off x="5290581" y="5055722"/>
            <a:ext cx="4837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342" name="グループ"/>
          <p:cNvGrpSpPr/>
          <p:nvPr/>
        </p:nvGrpSpPr>
        <p:grpSpPr>
          <a:xfrm>
            <a:off x="6142407" y="2187077"/>
            <a:ext cx="6821901" cy="5560166"/>
            <a:chOff x="0" y="0"/>
            <a:chExt cx="6821899" cy="5560165"/>
          </a:xfrm>
        </p:grpSpPr>
        <p:sp>
          <p:nvSpPr>
            <p:cNvPr id="333" name="IchigoDyhook"/>
            <p:cNvSpPr txBox="1"/>
            <p:nvPr/>
          </p:nvSpPr>
          <p:spPr>
            <a:xfrm>
              <a:off x="1049981" y="368300"/>
              <a:ext cx="3707436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IchigoDyhook</a:t>
              </a:r>
            </a:p>
          </p:txBody>
        </p:sp>
        <p:sp>
          <p:nvSpPr>
            <p:cNvPr id="334" name="いちごだいふく"/>
            <p:cNvSpPr txBox="1"/>
            <p:nvPr/>
          </p:nvSpPr>
          <p:spPr>
            <a:xfrm>
              <a:off x="1779749" y="-1"/>
              <a:ext cx="22479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いちごだいふく</a:t>
              </a:r>
            </a:p>
          </p:txBody>
        </p:sp>
        <p:grpSp>
          <p:nvGrpSpPr>
            <p:cNvPr id="341" name="グループ"/>
            <p:cNvGrpSpPr/>
            <p:nvPr/>
          </p:nvGrpSpPr>
          <p:grpSpPr>
            <a:xfrm>
              <a:off x="0" y="812123"/>
              <a:ext cx="6821900" cy="4748043"/>
              <a:chOff x="0" y="0"/>
              <a:chExt cx="6821899" cy="4748041"/>
            </a:xfrm>
          </p:grpSpPr>
          <p:grpSp>
            <p:nvGrpSpPr>
              <p:cNvPr id="339" name="グループ"/>
              <p:cNvGrpSpPr/>
              <p:nvPr/>
            </p:nvGrpSpPr>
            <p:grpSpPr>
              <a:xfrm>
                <a:off x="0" y="0"/>
                <a:ext cx="6821900" cy="4748042"/>
                <a:chOff x="0" y="0"/>
                <a:chExt cx="6821899" cy="4748041"/>
              </a:xfrm>
            </p:grpSpPr>
            <p:pic>
              <p:nvPicPr>
                <p:cNvPr id="335" name="イメージ" descr="イメージ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821900" cy="47480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6" name="イメージ" descr="イメージ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824267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7" name="イメージ" descr="イメージ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935352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8" name="イメージ" descr="イメージ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4883925" y="868991"/>
                  <a:ext cx="91427" cy="857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40" name="四角形"/>
              <p:cNvSpPr/>
              <p:nvPr/>
            </p:nvSpPr>
            <p:spPr>
              <a:xfrm>
                <a:off x="2061003" y="687093"/>
                <a:ext cx="1949961" cy="1118558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グループ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48" name="グループ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44" name="イメージ" descr="イメージ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5" name="イメージ" descr="イメージ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6" name="イメージ" descr="イメージ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7" name="イメージ" descr="イメージ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49" name="四角形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51" name="ディスプレイ…"/>
          <p:cNvSpPr txBox="1"/>
          <p:nvPr/>
        </p:nvSpPr>
        <p:spPr>
          <a:xfrm>
            <a:off x="4575263" y="6273800"/>
            <a:ext cx="715320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</p:txBody>
      </p:sp>
      <p:sp>
        <p:nvSpPr>
          <p:cNvPr id="352" name="IchigoDyhook"/>
          <p:cNvSpPr txBox="1"/>
          <p:nvPr/>
        </p:nvSpPr>
        <p:spPr>
          <a:xfrm>
            <a:off x="8356555" y="3206750"/>
            <a:ext cx="37074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IchigoDyhook</a:t>
            </a:r>
          </a:p>
        </p:txBody>
      </p:sp>
      <p:sp>
        <p:nvSpPr>
          <p:cNvPr id="353" name="いちごだいふく"/>
          <p:cNvSpPr txBox="1"/>
          <p:nvPr/>
        </p:nvSpPr>
        <p:spPr>
          <a:xfrm>
            <a:off x="9099022" y="2804583"/>
            <a:ext cx="2247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いちごだいふく</a:t>
            </a:r>
          </a:p>
        </p:txBody>
      </p:sp>
      <p:sp>
        <p:nvSpPr>
          <p:cNvPr id="354" name="線"/>
          <p:cNvSpPr/>
          <p:nvPr/>
        </p:nvSpPr>
        <p:spPr>
          <a:xfrm flipH="1" flipV="1">
            <a:off x="3931973" y="2343943"/>
            <a:ext cx="462228" cy="433625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5" name="線"/>
          <p:cNvSpPr/>
          <p:nvPr/>
        </p:nvSpPr>
        <p:spPr>
          <a:xfrm flipH="1" flipV="1">
            <a:off x="3357694" y="5017192"/>
            <a:ext cx="1036506" cy="2619742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6" name="線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グループ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62" name="グループ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58" name="イメージ" descr="イメージ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9" name="イメージ" descr="イメージ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0" name="イメージ" descr="イメージ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1" name="イメージ" descr="イメージ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63" name="四角形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5" name="でんげん（電池4本）…"/>
          <p:cNvSpPr txBox="1"/>
          <p:nvPr/>
        </p:nvSpPr>
        <p:spPr>
          <a:xfrm>
            <a:off x="4710729" y="6119283"/>
            <a:ext cx="7153206" cy="359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marL="881944" indent="-881944" algn="l">
              <a:buSzPct val="100000"/>
              <a:buAutoNum type="arabicPeriod" startAt="2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marL="881944" indent="-881944" algn="l">
              <a:buSzPct val="100000"/>
              <a:buAutoNum type="arabicPeriod" startAt="3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プラス、マイナスあるよ</a:t>
            </a:r>
          </a:p>
        </p:txBody>
      </p:sp>
      <p:sp>
        <p:nvSpPr>
          <p:cNvPr id="366" name="でんちを…"/>
          <p:cNvSpPr txBox="1"/>
          <p:nvPr/>
        </p:nvSpPr>
        <p:spPr>
          <a:xfrm>
            <a:off x="8375122" y="2324100"/>
            <a:ext cx="3670301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でんちを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いれよう</a:t>
            </a:r>
          </a:p>
        </p:txBody>
      </p:sp>
      <p:sp>
        <p:nvSpPr>
          <p:cNvPr id="367" name="線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702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福野泰介 / ふくのたいすけ…"/>
          <p:cNvSpPr txBox="1"/>
          <p:nvPr/>
        </p:nvSpPr>
        <p:spPr>
          <a:xfrm>
            <a:off x="3010862" y="1330035"/>
            <a:ext cx="5510859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開発者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31633" y="8294408"/>
            <a:ext cx="2082718" cy="66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009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824292" y="8259519"/>
            <a:ext cx="1111926" cy="74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51026" y="8374981"/>
            <a:ext cx="2437893" cy="49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64801" y="7270132"/>
            <a:ext cx="2869825" cy="596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6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74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70" name="イメージ" descr="イメージ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1" name="イメージ" descr="イメージ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2" name="イメージ" descr="イメージ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3" name="イメージ" descr="イメージ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75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77" name="矢印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8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79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8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86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82" name="イメージ" descr="イメージ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3" name="イメージ" descr="イメージ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4" name="イメージ" descr="イメージ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5" name="イメージ" descr="イメージ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87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9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0" name="矢印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1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4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95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8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06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03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4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07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0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15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12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9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20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2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2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3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24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25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29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2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0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060164" y="45555"/>
            <a:ext cx="4884472" cy="7621743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IchigoDake"/>
          <p:cNvSpPr txBox="1"/>
          <p:nvPr/>
        </p:nvSpPr>
        <p:spPr>
          <a:xfrm>
            <a:off x="5147077" y="825845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434" name="いちごだけ"/>
          <p:cNvSpPr txBox="1"/>
          <p:nvPr/>
        </p:nvSpPr>
        <p:spPr>
          <a:xfrm>
            <a:off x="5863662" y="454953"/>
            <a:ext cx="163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いちごだけ</a:t>
            </a:r>
          </a:p>
        </p:txBody>
      </p:sp>
      <p:sp>
        <p:nvSpPr>
          <p:cNvPr id="435" name="この LED を…"/>
          <p:cNvSpPr txBox="1"/>
          <p:nvPr>
            <p:ph type="title"/>
          </p:nvPr>
        </p:nvSpPr>
        <p:spPr>
          <a:xfrm>
            <a:off x="4207271" y="7450929"/>
            <a:ext cx="8879616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  <p:sp>
        <p:nvSpPr>
          <p:cNvPr id="436" name="矢印"/>
          <p:cNvSpPr/>
          <p:nvPr/>
        </p:nvSpPr>
        <p:spPr>
          <a:xfrm rot="16200000">
            <a:off x="7783379" y="55067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3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4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4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4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7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5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5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57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6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6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62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66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6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901" y="435062"/>
            <a:ext cx="7558998" cy="71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任天堂 スーパーマリオブラザーズ…"/>
          <p:cNvSpPr txBox="1"/>
          <p:nvPr/>
        </p:nvSpPr>
        <p:spPr>
          <a:xfrm>
            <a:off x="1661159" y="7725833"/>
            <a:ext cx="968248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任天堂 スーパーマリオブラザーズ</a:t>
            </a:r>
          </a:p>
          <a:p>
            <a:pPr defTabSz="821531">
              <a:defRPr sz="5000"/>
            </a:pPr>
            <a:r>
              <a:t>1985年 6才 ゲームが好き！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7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8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8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8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92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8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9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9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00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0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0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04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6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1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1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1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26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2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0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33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3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53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3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538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1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4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4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47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49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:</a:t>
            </a:r>
            <a:br/>
          </a:p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;</a:t>
            </a:r>
          </a:p>
        </p:txBody>
      </p:sp>
      <p:sp>
        <p:nvSpPr>
          <p:cNvPr id="550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51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4" name="円形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5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56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9" name="けしたい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60" name="四角形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円形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69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6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0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71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7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円形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5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6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7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8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9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0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6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87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88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92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89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0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1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3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ゲーム、つくれる！？"/>
          <p:cNvSpPr txBox="1"/>
          <p:nvPr/>
        </p:nvSpPr>
        <p:spPr>
          <a:xfrm>
            <a:off x="1405572" y="4297363"/>
            <a:ext cx="1019365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ゲーム、つくれる！？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96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98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9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0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2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05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06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1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0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17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18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23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8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25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26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3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33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13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34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35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36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3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rcRect l="0" t="0" r="22672" b="0"/>
          <a:stretch>
            <a:fillRect/>
          </a:stretch>
        </p:blipFill>
        <p:spPr>
          <a:xfrm>
            <a:off x="9873509" y="713217"/>
            <a:ext cx="2860176" cy="2040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47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4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8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49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55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5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56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57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8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5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1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62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63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64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5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6" name="Shift+;"/>
          <p:cNvSpPr txBox="1"/>
          <p:nvPr/>
        </p:nvSpPr>
        <p:spPr>
          <a:xfrm>
            <a:off x="2703238" y="4864327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67" name="Shift+;"/>
          <p:cNvSpPr txBox="1"/>
          <p:nvPr/>
        </p:nvSpPr>
        <p:spPr>
          <a:xfrm>
            <a:off x="7893305" y="4864327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</a:t>
            </a:r>
            <a:r>
              <a:rPr>
                <a:solidFill>
                  <a:schemeClr val="accent5"/>
                </a:solidFill>
              </a:rPr>
              <a:t>:WAIT60:LED1:WAIT60:LED0</a:t>
            </a:r>
          </a:p>
        </p:txBody>
      </p:sp>
      <p:sp>
        <p:nvSpPr>
          <p:cNvPr id="670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71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75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72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3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4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76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361" y="197735"/>
            <a:ext cx="8490370" cy="6239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グループ"/>
          <p:cNvGrpSpPr/>
          <p:nvPr/>
        </p:nvGrpSpPr>
        <p:grpSpPr>
          <a:xfrm>
            <a:off x="804340" y="4207723"/>
            <a:ext cx="4830499" cy="3471246"/>
            <a:chOff x="0" y="0"/>
            <a:chExt cx="4830498" cy="3471245"/>
          </a:xfrm>
        </p:grpSpPr>
        <p:pic>
          <p:nvPicPr>
            <p:cNvPr id="282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061"/>
            <a:stretch>
              <a:fillRect/>
            </a:stretch>
          </p:blipFill>
          <p:spPr>
            <a:xfrm>
              <a:off x="0" y="0"/>
              <a:ext cx="4830499" cy="34712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イメージ" descr="イメージ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30621" y="2147072"/>
              <a:ext cx="1969256" cy="44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買ってもらったパソコン MSX…"/>
          <p:cNvSpPr txBox="1"/>
          <p:nvPr/>
        </p:nvSpPr>
        <p:spPr>
          <a:xfrm>
            <a:off x="2094230" y="7760683"/>
            <a:ext cx="881634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買ってもらったパソコン MSX</a:t>
            </a:r>
          </a:p>
          <a:p>
            <a:pPr defTabSz="821531">
              <a:defRPr sz="5000"/>
            </a:pPr>
            <a:r>
              <a:t>1987年 8才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82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83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92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8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6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9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9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00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1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702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円形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5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6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07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08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09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10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15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1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8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22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71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2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  <p:grpSp>
        <p:nvGrpSpPr>
          <p:cNvPr id="734" name="グループ"/>
          <p:cNvGrpSpPr/>
          <p:nvPr/>
        </p:nvGrpSpPr>
        <p:grpSpPr>
          <a:xfrm>
            <a:off x="3555861" y="4400754"/>
            <a:ext cx="891680" cy="926692"/>
            <a:chOff x="0" y="0"/>
            <a:chExt cx="891678" cy="926690"/>
          </a:xfrm>
        </p:grpSpPr>
        <p:sp>
          <p:nvSpPr>
            <p:cNvPr id="73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39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4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46" name="グループ"/>
          <p:cNvGrpSpPr/>
          <p:nvPr/>
        </p:nvGrpSpPr>
        <p:grpSpPr>
          <a:xfrm>
            <a:off x="2831961" y="4388054"/>
            <a:ext cx="891680" cy="926692"/>
            <a:chOff x="0" y="0"/>
            <a:chExt cx="891678" cy="926690"/>
          </a:xfrm>
        </p:grpSpPr>
        <p:sp>
          <p:nvSpPr>
            <p:cNvPr id="74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52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53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60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5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8138" y="508759"/>
            <a:ext cx="8528524" cy="638864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1997年 福井高専、在学中作った地図アプリ…"/>
          <p:cNvSpPr txBox="1"/>
          <p:nvPr/>
        </p:nvSpPr>
        <p:spPr>
          <a:xfrm>
            <a:off x="545933" y="7322139"/>
            <a:ext cx="11912933" cy="1584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4500"/>
            </a:pPr>
            <a:r>
              <a:t>1997年 福井高専、在学中作った地図アプリ</a:t>
            </a:r>
          </a:p>
          <a:p>
            <a:pPr defTabSz="821531">
              <a:defRPr sz="4500"/>
            </a:pPr>
            <a:r>
              <a:t>高専卒業後、起業、今に至る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7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7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80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81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85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86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0" name="グループ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8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801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08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0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ILES"/>
          <p:cNvSpPr txBox="1"/>
          <p:nvPr/>
        </p:nvSpPr>
        <p:spPr>
          <a:xfrm>
            <a:off x="390525" y="274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</a:t>
            </a:r>
          </a:p>
        </p:txBody>
      </p:sp>
      <p:pic>
        <p:nvPicPr>
          <p:cNvPr id="8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F9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F9</a:t>
            </a:r>
          </a:p>
        </p:txBody>
      </p:sp>
      <p:sp>
        <p:nvSpPr>
          <p:cNvPr id="813" name="かくにん"/>
          <p:cNvSpPr txBox="1"/>
          <p:nvPr>
            <p:ph type="title"/>
          </p:nvPr>
        </p:nvSpPr>
        <p:spPr>
          <a:xfrm>
            <a:off x="344751" y="1061082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かくにん</a:t>
            </a:r>
          </a:p>
        </p:txBody>
      </p:sp>
      <p:pic>
        <p:nvPicPr>
          <p:cNvPr id="81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円形"/>
          <p:cNvSpPr/>
          <p:nvPr/>
        </p:nvSpPr>
        <p:spPr>
          <a:xfrm>
            <a:off x="3400686" y="70001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6" name="F9"/>
          <p:cNvSpPr txBox="1"/>
          <p:nvPr/>
        </p:nvSpPr>
        <p:spPr>
          <a:xfrm>
            <a:off x="3532451" y="6114781"/>
            <a:ext cx="1002243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F9</a:t>
            </a:r>
          </a:p>
        </p:txBody>
      </p:sp>
      <p:grpSp>
        <p:nvGrpSpPr>
          <p:cNvPr id="820" name="グループ"/>
          <p:cNvGrpSpPr/>
          <p:nvPr/>
        </p:nvGrpSpPr>
        <p:grpSpPr>
          <a:xfrm>
            <a:off x="4415228" y="2720121"/>
            <a:ext cx="891680" cy="926691"/>
            <a:chOff x="0" y="0"/>
            <a:chExt cx="891678" cy="926690"/>
          </a:xfrm>
        </p:grpSpPr>
        <p:sp>
          <p:nvSpPr>
            <p:cNvPr id="81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21" name="0 LED1:WAIT10"/>
          <p:cNvSpPr txBox="1"/>
          <p:nvPr/>
        </p:nvSpPr>
        <p:spPr>
          <a:xfrm>
            <a:off x="344751" y="4328281"/>
            <a:ext cx="7514697" cy="783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0 LED1:WAIT10</a:t>
            </a:r>
          </a:p>
        </p:txBody>
      </p:sp>
      <p:sp>
        <p:nvSpPr>
          <p:cNvPr id="822" name="と、でてくるかチェック！"/>
          <p:cNvSpPr txBox="1"/>
          <p:nvPr/>
        </p:nvSpPr>
        <p:spPr>
          <a:xfrm>
            <a:off x="344751" y="5026815"/>
            <a:ext cx="4734124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815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と、でてくるかチェック！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28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24" name="イメージ" descr="イメージ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5" name="イメージ" descr="イメージ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6" name="イメージ" descr="イメージ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7" name="イメージ" descr="イメージ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29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31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3" name="矢印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4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835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148" y="584836"/>
            <a:ext cx="4221481" cy="6587210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IchigoDake"/>
          <p:cNvSpPr txBox="1"/>
          <p:nvPr/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839" name="ボタンをおしっぱなし"/>
          <p:cNvSpPr txBox="1"/>
          <p:nvPr/>
        </p:nvSpPr>
        <p:spPr>
          <a:xfrm>
            <a:off x="5796938" y="8170333"/>
            <a:ext cx="646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ボタンをおしっぱなし</a:t>
            </a:r>
          </a:p>
        </p:txBody>
      </p:sp>
      <p:sp>
        <p:nvSpPr>
          <p:cNvPr id="840" name="矢印"/>
          <p:cNvSpPr/>
          <p:nvPr/>
        </p:nvSpPr>
        <p:spPr>
          <a:xfrm rot="16200000">
            <a:off x="8326966" y="6321838"/>
            <a:ext cx="1395546" cy="139554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85655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4" name="矢印"/>
          <p:cNvSpPr/>
          <p:nvPr/>
        </p:nvSpPr>
        <p:spPr>
          <a:xfrm rot="10800000"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5" name="さす"/>
          <p:cNvSpPr txBox="1"/>
          <p:nvPr/>
        </p:nvSpPr>
        <p:spPr>
          <a:xfrm>
            <a:off x="11105472" y="5346700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846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  <p:sp>
        <p:nvSpPr>
          <p:cNvPr id="847" name="角丸四角形"/>
          <p:cNvSpPr/>
          <p:nvPr/>
        </p:nvSpPr>
        <p:spPr>
          <a:xfrm>
            <a:off x="9409228" y="3271162"/>
            <a:ext cx="2152122" cy="810486"/>
          </a:xfrm>
          <a:prstGeom prst="roundRect">
            <a:avLst>
              <a:gd name="adj" fmla="val 49906"/>
            </a:avLst>
          </a:prstGeom>
          <a:solidFill>
            <a:srgbClr val="EFC26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</a:p>
        </p:txBody>
      </p:sp>
      <p:sp>
        <p:nvSpPr>
          <p:cNvPr id="848" name="角丸四角形"/>
          <p:cNvSpPr/>
          <p:nvPr/>
        </p:nvSpPr>
        <p:spPr>
          <a:xfrm>
            <a:off x="9531995" y="3410862"/>
            <a:ext cx="533137" cy="515759"/>
          </a:xfrm>
          <a:prstGeom prst="roundRect">
            <a:avLst>
              <a:gd name="adj" fmla="val 41790"/>
            </a:avLst>
          </a:prstGeom>
          <a:solidFill>
            <a:srgbClr val="FFDC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9" name="矢印"/>
          <p:cNvSpPr/>
          <p:nvPr/>
        </p:nvSpPr>
        <p:spPr>
          <a:xfrm rot="5400000">
            <a:off x="9249701" y="1772830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0" name="ボタンを…"/>
          <p:cNvSpPr txBox="1"/>
          <p:nvPr/>
        </p:nvSpPr>
        <p:spPr>
          <a:xfrm>
            <a:off x="10419672" y="1670205"/>
            <a:ext cx="24003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grpSp>
        <p:nvGrpSpPr>
          <p:cNvPr id="857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55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51" name="イメージ" descr="イメージ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2" name="イメージ" descr="イメージ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3" name="イメージ" descr="イメージ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4" name="イメージ" descr="イメージ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56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97934" y="425913"/>
            <a:ext cx="6802042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DakeCap…"/>
          <p:cNvSpPr txBox="1"/>
          <p:nvPr/>
        </p:nvSpPr>
        <p:spPr>
          <a:xfrm>
            <a:off x="601777" y="804599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DakeCap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（でんげんだけきばん）</a:t>
            </a:r>
          </a:p>
        </p:txBody>
      </p:sp>
      <p:pic>
        <p:nvPicPr>
          <p:cNvPr id="86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8892743" y="1772170"/>
            <a:ext cx="2568521" cy="4007927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IchigoDake…"/>
          <p:cNvSpPr txBox="1"/>
          <p:nvPr/>
        </p:nvSpPr>
        <p:spPr>
          <a:xfrm>
            <a:off x="8213311" y="753799"/>
            <a:ext cx="42291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（コンピューター）</a:t>
            </a:r>
          </a:p>
        </p:txBody>
      </p:sp>
      <p:sp>
        <p:nvSpPr>
          <p:cNvPr id="863" name="矢印"/>
          <p:cNvSpPr/>
          <p:nvPr/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64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1331" y="5553867"/>
            <a:ext cx="4007928" cy="4007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6041" r="0" b="0"/>
          <a:stretch>
            <a:fillRect/>
          </a:stretch>
        </p:blipFill>
        <p:spPr>
          <a:xfrm>
            <a:off x="1745" y="3193785"/>
            <a:ext cx="13001448" cy="640836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神山町に2023年開校予定の私立高専…"/>
          <p:cNvSpPr txBox="1"/>
          <p:nvPr/>
        </p:nvSpPr>
        <p:spPr>
          <a:xfrm>
            <a:off x="1673161" y="457802"/>
            <a:ext cx="9658478" cy="244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4500"/>
            </a:pPr>
            <a:r>
              <a:t>神山町に2023年開校予定の私立高専</a:t>
            </a:r>
          </a:p>
          <a:p>
            <a:pPr defTabSz="821531">
              <a:defRPr sz="4500"/>
            </a:pPr>
            <a:r>
              <a:t>「神山まるごと高専」準備委員会</a:t>
            </a:r>
          </a:p>
          <a:p>
            <a:pPr defTabSz="821531">
              <a:defRPr sz="4500"/>
            </a:pPr>
            <a:r>
              <a:t>技術教育統括ディレクター</a:t>
            </a:r>
          </a:p>
        </p:txBody>
      </p:sp>
      <p:sp>
        <p:nvSpPr>
          <p:cNvPr id="292" name="矢印"/>
          <p:cNvSpPr/>
          <p:nvPr/>
        </p:nvSpPr>
        <p:spPr>
          <a:xfrm rot="5400000">
            <a:off x="10727266" y="51181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70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75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71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2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3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4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7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78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8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892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88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9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0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44324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1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99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95" name="イメージ" descr="イメージ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6" name="イメージ" descr="イメージ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7" name="イメージ" descr="イメージ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8" name="イメージ" descr="イメージ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00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2" name="矢印"/>
          <p:cNvSpPr/>
          <p:nvPr/>
        </p:nvSpPr>
        <p:spPr>
          <a:xfrm flipH="1"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3" name="OFF"/>
          <p:cNvSpPr txBox="1"/>
          <p:nvPr/>
        </p:nvSpPr>
        <p:spPr>
          <a:xfrm>
            <a:off x="6655834" y="131233"/>
            <a:ext cx="11210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2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10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06" name="イメージ" descr="イメージ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7" name="イメージ" descr="イメージ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8" name="イメージ" descr="イメージ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9" name="イメージ" descr="イメージ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11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3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4" name="矢印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5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9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920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2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3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27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2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3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3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4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https://ichigojam.net/"/>
          <p:cNvSpPr txBox="1"/>
          <p:nvPr/>
        </p:nvSpPr>
        <p:spPr>
          <a:xfrm>
            <a:off x="6941883" y="91388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943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つくろう！"/>
          <p:cNvSpPr txBox="1"/>
          <p:nvPr/>
        </p:nvSpPr>
        <p:spPr>
          <a:xfrm>
            <a:off x="3884612" y="4297363"/>
            <a:ext cx="523557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9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948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94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3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95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95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964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968" name="グループ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96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69" name="矢印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7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円形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円形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974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975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976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77" name="矢印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8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979" name="円形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9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984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98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円形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7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990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991" name="矢印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2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996" name="グループ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99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円形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9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03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0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006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007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008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009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101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020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021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1022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23" name="矢印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4" name="矢印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5" name="矢印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6" name="矢印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7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28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029" name="矢印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33" name="グループ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103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34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37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38" name="矢印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9" name="円形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043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044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45" name="矢印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6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1047" name="矢印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8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049" name="矢印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0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051" name="矢印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2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53" name="矢印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4" name="矢印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58" name="グループ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1055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6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7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59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62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065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0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072" name="グループ"/>
          <p:cNvGrpSpPr/>
          <p:nvPr/>
        </p:nvGrpSpPr>
        <p:grpSpPr>
          <a:xfrm>
            <a:off x="5435979" y="3432366"/>
            <a:ext cx="417155" cy="433535"/>
            <a:chOff x="0" y="0"/>
            <a:chExt cx="417153" cy="433533"/>
          </a:xfrm>
        </p:grpSpPr>
        <p:sp>
          <p:nvSpPr>
            <p:cNvPr id="1069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0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1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0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0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08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8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089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0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096" name="グループ"/>
          <p:cNvGrpSpPr/>
          <p:nvPr/>
        </p:nvGrpSpPr>
        <p:grpSpPr>
          <a:xfrm>
            <a:off x="4868712" y="3847233"/>
            <a:ext cx="417155" cy="433534"/>
            <a:chOff x="0" y="0"/>
            <a:chExt cx="417153" cy="433533"/>
          </a:xfrm>
        </p:grpSpPr>
        <p:sp>
          <p:nvSpPr>
            <p:cNvPr id="1093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4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5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36 X=X-BTN(28)+BTN(29)"/>
          <p:cNvSpPr txBox="1"/>
          <p:nvPr/>
        </p:nvSpPr>
        <p:spPr>
          <a:xfrm>
            <a:off x="286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099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100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01" name="(Shift+=)…"/>
          <p:cNvSpPr txBox="1"/>
          <p:nvPr/>
        </p:nvSpPr>
        <p:spPr>
          <a:xfrm>
            <a:off x="71800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102" name="矢印"/>
          <p:cNvSpPr/>
          <p:nvPr/>
        </p:nvSpPr>
        <p:spPr>
          <a:xfrm rot="16200000">
            <a:off x="79872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3" name="かっこ…"/>
          <p:cNvSpPr txBox="1"/>
          <p:nvPr/>
        </p:nvSpPr>
        <p:spPr>
          <a:xfrm>
            <a:off x="46273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04" name="矢印"/>
          <p:cNvSpPr/>
          <p:nvPr/>
        </p:nvSpPr>
        <p:spPr>
          <a:xfrm flipH="1" rot="16200000">
            <a:off x="57731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5" name="かっこ…"/>
          <p:cNvSpPr txBox="1"/>
          <p:nvPr/>
        </p:nvSpPr>
        <p:spPr>
          <a:xfrm>
            <a:off x="71800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106" name="矢印"/>
          <p:cNvSpPr/>
          <p:nvPr/>
        </p:nvSpPr>
        <p:spPr>
          <a:xfrm flipH="1" rot="16200000">
            <a:off x="73984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10" name="グループ"/>
          <p:cNvGrpSpPr/>
          <p:nvPr/>
        </p:nvGrpSpPr>
        <p:grpSpPr>
          <a:xfrm>
            <a:off x="12526812" y="3830300"/>
            <a:ext cx="417155" cy="433534"/>
            <a:chOff x="0" y="0"/>
            <a:chExt cx="417153" cy="433533"/>
          </a:xfrm>
        </p:grpSpPr>
        <p:sp>
          <p:nvSpPr>
            <p:cNvPr id="1107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8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9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113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114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15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16" name="矢印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7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118" name="矢印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22" name="グループ"/>
          <p:cNvGrpSpPr/>
          <p:nvPr/>
        </p:nvGrpSpPr>
        <p:grpSpPr>
          <a:xfrm>
            <a:off x="9389912" y="3826066"/>
            <a:ext cx="417155" cy="433535"/>
            <a:chOff x="0" y="0"/>
            <a:chExt cx="417153" cy="433533"/>
          </a:xfrm>
        </p:grpSpPr>
        <p:sp>
          <p:nvSpPr>
            <p:cNvPr id="1119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0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1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1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1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131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132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133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134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5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136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40" name="グループ"/>
          <p:cNvGrpSpPr/>
          <p:nvPr/>
        </p:nvGrpSpPr>
        <p:grpSpPr>
          <a:xfrm>
            <a:off x="4716312" y="3847233"/>
            <a:ext cx="417155" cy="433534"/>
            <a:chOff x="0" y="0"/>
            <a:chExt cx="417153" cy="433533"/>
          </a:xfrm>
        </p:grpSpPr>
        <p:sp>
          <p:nvSpPr>
            <p:cNvPr id="1137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8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9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1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1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